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75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1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76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74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86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30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9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3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17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5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75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3E2DF-042C-6440-ADB9-C89CC1F09846}" type="datetimeFigureOut">
              <a:rPr lang="es-ES" smtClean="0"/>
              <a:t>21/2/18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88F06-201C-0148-99FE-DA98D8EA11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92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Para Power Poi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67"/>
            <a:ext cx="914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68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C&amp;Events</dc:creator>
  <cp:lastModifiedBy>C&amp;Events</cp:lastModifiedBy>
  <cp:revision>2</cp:revision>
  <dcterms:created xsi:type="dcterms:W3CDTF">2018-02-21T11:47:32Z</dcterms:created>
  <dcterms:modified xsi:type="dcterms:W3CDTF">2018-02-21T11:58:54Z</dcterms:modified>
</cp:coreProperties>
</file>